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025"/>
    <p:restoredTop sz="94660"/>
  </p:normalViewPr>
  <p:slideViewPr>
    <p:cSldViewPr snapToGrid="0">
      <p:cViewPr varScale="1">
        <p:scale>
          <a:sx n="120" d="100"/>
          <a:sy n="120" d="100"/>
        </p:scale>
        <p:origin x="342" y="11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8.jpe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Relationship Id="rId3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.png"  /><Relationship Id="rId8" Type="http://schemas.microsoft.com/office/2007/relationships/hdphoto" Target="../embeddings/oleObject1.wdp"  /><Relationship Id="rId9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3.jpeg"  /><Relationship Id="rId11" Type="http://schemas.openxmlformats.org/officeDocument/2006/relationships/image" Target="../media/image24.png"  /><Relationship Id="rId12" Type="http://schemas.openxmlformats.org/officeDocument/2006/relationships/image" Target="../media/image25.png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openxmlformats.org/officeDocument/2006/relationships/image" Target="../media/image18.jpeg"  /><Relationship Id="rId6" Type="http://schemas.openxmlformats.org/officeDocument/2006/relationships/image" Target="../media/image19.jpe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Relationship Id="rId9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</a:t>
            </a:r>
            <a:r>
              <a:rPr lang="ko-KR" altLang="en-US" dirty="0" smtClean="0">
                <a:solidFill>
                  <a:schemeClr val="bg1"/>
                </a:solidFill>
              </a:rPr>
              <a:t>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</a:t>
            </a:r>
            <a:r>
              <a:rPr lang="ko-KR" altLang="en-US" dirty="0" smtClean="0">
                <a:solidFill>
                  <a:schemeClr val="bg1"/>
                </a:solidFill>
              </a:rPr>
              <a:t>스토리를 </a:t>
            </a:r>
            <a:r>
              <a:rPr lang="ko-KR" altLang="en-US" dirty="0" smtClean="0">
                <a:solidFill>
                  <a:schemeClr val="bg1"/>
                </a:solidFill>
              </a:rPr>
              <a:t>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</a:t>
            </a:r>
            <a:r>
              <a:rPr lang="ko-KR" altLang="en-US" dirty="0" smtClean="0"/>
              <a:t>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7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69" y="400324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38" y="400324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02738" y="400324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732913" y="2555481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752698" y="274556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32912" y="3858988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5947" y="315959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72" y="558480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06" y="558479"/>
            <a:ext cx="227563" cy="2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28566" y="4540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17665" y="56519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020032" y="260922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272123" y="230808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96" y="2335432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020032" y="30896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72123" y="278853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020032" y="357014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72123" y="326899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90" y="3290459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26" y="4283929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098653" y="410824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53" y="4254270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005896" y="541504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09" y="2773639"/>
            <a:ext cx="243034" cy="24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53084" y="6376712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01645" y="4540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2922082" y="278576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181408" y="299572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436447" y="324435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38500" y="347391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395586" y="386527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3106222" y="3820075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3540287" y="1417868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576047" y="565541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2601197" y="1056426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2601196" y="4614632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2758397" y="4795721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878981" y="4689263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78981" y="4991189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39303" y="6306174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716900" y="535221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220</ep:Words>
  <ep:PresentationFormat>와이드스크린</ep:PresentationFormat>
  <ep:Paragraphs>124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2018-03-30T03:06:05.000</dcterms:created>
  <dc:creator>정민지</dc:creator>
  <cp:lastModifiedBy>dsm2016</cp:lastModifiedBy>
  <dcterms:modified xsi:type="dcterms:W3CDTF">2018-04-10T14:44:07.411</dcterms:modified>
  <cp:revision>120</cp:revision>
  <dc:title>PowerPoint 프레젠테이션</dc:title>
  <cp:version>0906.0100.01</cp:version>
</cp:coreProperties>
</file>